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707" r:id="rId10"/>
    <p:sldId id="1697" r:id="rId11"/>
    <p:sldId id="1701" r:id="rId12"/>
    <p:sldId id="1702" r:id="rId13"/>
    <p:sldId id="1671" r:id="rId14"/>
    <p:sldId id="1695" r:id="rId15"/>
    <p:sldId id="1696" r:id="rId16"/>
    <p:sldId id="275" r:id="rId17"/>
    <p:sldId id="1691" r:id="rId18"/>
    <p:sldId id="1693" r:id="rId19"/>
    <p:sldId id="1698" r:id="rId20"/>
    <p:sldId id="1699" r:id="rId21"/>
    <p:sldId id="1706" r:id="rId22"/>
    <p:sldId id="1700" r:id="rId23"/>
    <p:sldId id="1703" r:id="rId24"/>
    <p:sldId id="1704" r:id="rId25"/>
    <p:sldId id="1678" r:id="rId26"/>
    <p:sldId id="1679" r:id="rId27"/>
    <p:sldId id="1680" r:id="rId28"/>
    <p:sldId id="168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707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6"/>
            <p14:sldId id="1700"/>
            <p14:sldId id="1703"/>
            <p14:sldId id="1704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843" autoAdjust="0"/>
  </p:normalViewPr>
  <p:slideViewPr>
    <p:cSldViewPr snapToGrid="0">
      <p:cViewPr>
        <p:scale>
          <a:sx n="125" d="100"/>
          <a:sy n="125" d="100"/>
        </p:scale>
        <p:origin x="-3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蒐集光流資料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506732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7BED75-BCF6-49EE-9C7D-3795A5926989}"/>
              </a:ext>
            </a:extLst>
          </p:cNvPr>
          <p:cNvSpPr/>
          <p:nvPr/>
        </p:nvSpPr>
        <p:spPr>
          <a:xfrm>
            <a:off x="5511796" y="3593617"/>
            <a:ext cx="50124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2021/06/24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抓出標記區域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分類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撰寫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sample, coord, 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位於原始圖像的位置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365568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620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859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152EE9-DD15-4107-B556-E2D8F360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88"/>
            <a:ext cx="9922405" cy="45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422013"/>
            <a:ext cx="9533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3757261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findcontour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，接著圈出最小矩形框</a:t>
            </a: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sample, coord, 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位於原始圖像的位置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365568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891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122269</TotalTime>
  <Words>1389</Words>
  <Application>Microsoft Office PowerPoint</Application>
  <PresentationFormat>寬螢幕</PresentationFormat>
  <Paragraphs>188</Paragraphs>
  <Slides>28</Slides>
  <Notes>16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2192</cp:revision>
  <dcterms:created xsi:type="dcterms:W3CDTF">2019-03-11T13:47:46Z</dcterms:created>
  <dcterms:modified xsi:type="dcterms:W3CDTF">2021-05-21T04:48:51Z</dcterms:modified>
</cp:coreProperties>
</file>